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38E63-FE33-44BF-B5A6-508E206BD3DE}" type="datetimeFigureOut">
              <a:rPr lang="ko-KR" altLang="en-US" smtClean="0"/>
              <a:pPr/>
              <a:t>2019-12-13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6D29ED-8AA5-42BA-9E60-37AB8136F5A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395536" y="2348880"/>
            <a:ext cx="8060432" cy="1470025"/>
          </a:xfrm>
        </p:spPr>
        <p:txBody>
          <a:bodyPr/>
          <a:lstStyle/>
          <a:p>
            <a:r>
              <a:rPr lang="ko-KR" altLang="en-US" dirty="0" smtClean="0">
                <a:solidFill>
                  <a:schemeClr val="tx2">
                    <a:lumMod val="75000"/>
                  </a:schemeClr>
                </a:solidFill>
                <a:latin typeface="+mj-ea"/>
              </a:rPr>
              <a:t>온라인으로 전과 신청하는 방법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STEP.1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pic>
        <p:nvPicPr>
          <p:cNvPr id="6" name="내용 개체 틀 5" descr="전과신청0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9"/>
            <a:ext cx="7488832" cy="5206521"/>
          </a:xfrm>
          <a:ln w="50800">
            <a:solidFill>
              <a:schemeClr val="accent5"/>
            </a:solidFill>
          </a:ln>
        </p:spPr>
      </p:pic>
      <p:sp>
        <p:nvSpPr>
          <p:cNvPr id="8" name="모서리가 둥근 직사각형 7"/>
          <p:cNvSpPr/>
          <p:nvPr/>
        </p:nvSpPr>
        <p:spPr>
          <a:xfrm>
            <a:off x="755576" y="5733256"/>
            <a:ext cx="576064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2843808" y="2852936"/>
            <a:ext cx="4463081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+mn-ea"/>
              </a:rPr>
              <a:t>① 포털 </a:t>
            </a:r>
            <a:r>
              <a:rPr lang="ko-KR" altLang="en-US" sz="2400" dirty="0" err="1" smtClean="0">
                <a:latin typeface="+mn-ea"/>
              </a:rPr>
              <a:t>마이스누</a:t>
            </a:r>
            <a:r>
              <a:rPr lang="en-US" altLang="ko-KR" sz="2400" dirty="0" smtClean="0">
                <a:latin typeface="+mn-ea"/>
              </a:rPr>
              <a:t>(</a:t>
            </a:r>
            <a:r>
              <a:rPr lang="en-US" altLang="ko-KR" sz="2400" dirty="0" err="1" smtClean="0">
                <a:latin typeface="+mn-ea"/>
              </a:rPr>
              <a:t>mySNU</a:t>
            </a:r>
            <a:r>
              <a:rPr lang="en-US" altLang="ko-KR" sz="2400" dirty="0" smtClean="0">
                <a:latin typeface="+mn-ea"/>
              </a:rPr>
              <a:t>)</a:t>
            </a:r>
            <a:r>
              <a:rPr lang="ko-KR" altLang="en-US" sz="2400" dirty="0" smtClean="0">
                <a:latin typeface="+mn-ea"/>
              </a:rPr>
              <a:t>에서</a:t>
            </a:r>
            <a:endParaRPr lang="en-US" altLang="ko-KR" sz="2400" dirty="0" smtClean="0">
              <a:latin typeface="+mn-ea"/>
            </a:endParaRPr>
          </a:p>
          <a:p>
            <a:pPr algn="ctr"/>
            <a:r>
              <a:rPr lang="ko-KR" altLang="en-US" sz="2400" dirty="0" err="1" smtClean="0">
                <a:solidFill>
                  <a:srgbClr val="FF0000"/>
                </a:solidFill>
                <a:latin typeface="+mn-ea"/>
              </a:rPr>
              <a:t>학적변동</a:t>
            </a:r>
            <a:r>
              <a:rPr lang="ko-KR" altLang="en-US" sz="2400" dirty="0" smtClean="0">
                <a:latin typeface="+mn-ea"/>
              </a:rPr>
              <a:t> 메뉴를 클릭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835696" y="2348880"/>
            <a:ext cx="648072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763688" y="4941168"/>
            <a:ext cx="2666114" cy="830997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ko-KR" altLang="en-US" sz="2400" dirty="0" smtClean="0">
                <a:latin typeface="+mn-ea"/>
              </a:rPr>
              <a:t>② 왼쪽 메뉴에서 </a:t>
            </a:r>
            <a:endParaRPr lang="en-US" altLang="ko-KR" sz="2400" dirty="0" smtClean="0">
              <a:latin typeface="+mn-ea"/>
            </a:endParaRPr>
          </a:p>
          <a:p>
            <a:pPr algn="ctr"/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전과</a:t>
            </a:r>
            <a:r>
              <a:rPr lang="ko-KR" altLang="en-US" sz="2400" dirty="0" smtClean="0">
                <a:latin typeface="+mn-ea"/>
              </a:rPr>
              <a:t>를 클</a:t>
            </a:r>
            <a:r>
              <a:rPr lang="ko-KR" altLang="en-US" sz="2400" dirty="0">
                <a:latin typeface="+mn-ea"/>
              </a:rPr>
              <a:t>릭</a:t>
            </a:r>
          </a:p>
        </p:txBody>
      </p:sp>
      <p:sp>
        <p:nvSpPr>
          <p:cNvPr id="10" name="줄무늬가 있는 오른쪽 화살표 9"/>
          <p:cNvSpPr/>
          <p:nvPr/>
        </p:nvSpPr>
        <p:spPr>
          <a:xfrm rot="1344903">
            <a:off x="2401827" y="25932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6" name="줄무늬가 있는 오른쪽 화살표 15"/>
          <p:cNvSpPr/>
          <p:nvPr/>
        </p:nvSpPr>
        <p:spPr>
          <a:xfrm rot="20764782">
            <a:off x="1232413" y="5584621"/>
            <a:ext cx="614862" cy="447422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내용 개체 틀 15" descr="전과신청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1412776"/>
            <a:ext cx="7443298" cy="5040560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STEP.2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63888" y="5229200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 ①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신청하기</a:t>
            </a:r>
            <a:r>
              <a:rPr lang="ko-KR" altLang="en-US" sz="2400" dirty="0" smtClean="0">
                <a:latin typeface="+mn-ea"/>
              </a:rPr>
              <a:t> 클</a:t>
            </a:r>
            <a:r>
              <a:rPr lang="ko-KR" altLang="en-US" sz="2400" dirty="0">
                <a:latin typeface="+mn-ea"/>
              </a:rPr>
              <a:t>릭</a:t>
            </a:r>
          </a:p>
        </p:txBody>
      </p:sp>
      <p:sp>
        <p:nvSpPr>
          <p:cNvPr id="12" name="모서리가 둥근 직사각형 11"/>
          <p:cNvSpPr/>
          <p:nvPr/>
        </p:nvSpPr>
        <p:spPr>
          <a:xfrm>
            <a:off x="6444208" y="4437112"/>
            <a:ext cx="720080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줄무늬가 있는 오른쪽 화살표 16"/>
          <p:cNvSpPr/>
          <p:nvPr/>
        </p:nvSpPr>
        <p:spPr>
          <a:xfrm rot="7677531">
            <a:off x="6121591" y="4819921"/>
            <a:ext cx="493542" cy="518520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71600" y="102861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이중지원시</a:t>
            </a:r>
            <a:r>
              <a:rPr lang="ko-KR" altLang="en-US" b="1" dirty="0" smtClean="0">
                <a:solidFill>
                  <a:srgbClr val="FF0000"/>
                </a:solidFill>
              </a:rPr>
              <a:t> 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내용 개체 틀 7" descr="전과신청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340768"/>
            <a:ext cx="7488832" cy="5184576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9026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STEP.3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1662" y="4623518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+mn-ea"/>
              </a:rPr>
              <a:t>② </a:t>
            </a:r>
            <a:r>
              <a:rPr lang="en-US" altLang="ko-KR" sz="2400" dirty="0" smtClean="0">
                <a:solidFill>
                  <a:srgbClr val="FF0000"/>
                </a:solidFill>
                <a:latin typeface="+mn-ea"/>
              </a:rPr>
              <a:t>SEARCH</a:t>
            </a:r>
            <a:r>
              <a:rPr lang="en-US" altLang="ko-KR" sz="2400" dirty="0" smtClean="0">
                <a:latin typeface="+mn-ea"/>
              </a:rPr>
              <a:t> </a:t>
            </a:r>
            <a:r>
              <a:rPr lang="ko-KR" altLang="en-US" sz="2400" dirty="0" smtClean="0">
                <a:latin typeface="+mn-ea"/>
              </a:rPr>
              <a:t>클릭</a:t>
            </a:r>
            <a:r>
              <a:rPr lang="en-US" altLang="ko-KR" sz="2400" dirty="0" smtClean="0">
                <a:latin typeface="+mn-ea"/>
              </a:rPr>
              <a:t>!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2267744" y="3284984"/>
            <a:ext cx="4680520" cy="360040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모서리가 둥근 직사각형 8"/>
          <p:cNvSpPr/>
          <p:nvPr/>
        </p:nvSpPr>
        <p:spPr>
          <a:xfrm>
            <a:off x="7308304" y="3501008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6590272" y="3959074"/>
            <a:ext cx="901179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644008" y="2348880"/>
            <a:ext cx="3600400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 smtClean="0">
                <a:latin typeface="+mn-ea"/>
              </a:rPr>
              <a:t>①  </a:t>
            </a:r>
            <a:r>
              <a:rPr lang="ko-KR" altLang="en-US" sz="2400" dirty="0" smtClean="0">
                <a:latin typeface="+mn-ea"/>
              </a:rPr>
              <a:t>대학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학과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전공 선택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8736112">
            <a:off x="4249221" y="2767218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2897" y="87361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이중지원시</a:t>
            </a:r>
            <a:r>
              <a:rPr lang="ko-KR" altLang="en-US" b="1" dirty="0" smtClean="0">
                <a:solidFill>
                  <a:srgbClr val="FF0000"/>
                </a:solidFill>
              </a:rPr>
              <a:t> 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STEP.4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pic>
        <p:nvPicPr>
          <p:cNvPr id="10" name="내용 개체 틀 9" descr="전과신청2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268760"/>
            <a:ext cx="7704856" cy="5400600"/>
          </a:xfrm>
          <a:ln w="50800">
            <a:solidFill>
              <a:schemeClr val="accent5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4499992" y="5013176"/>
            <a:ext cx="2808312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dirty="0">
                <a:latin typeface="+mn-ea"/>
              </a:rPr>
              <a:t>①</a:t>
            </a:r>
            <a:r>
              <a:rPr lang="en-US" altLang="ko-KR" sz="2400" dirty="0" smtClean="0">
                <a:latin typeface="+mn-ea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전과신</a:t>
            </a:r>
            <a:r>
              <a:rPr lang="ko-KR" altLang="en-US" sz="2400" dirty="0">
                <a:solidFill>
                  <a:srgbClr val="FF0000"/>
                </a:solidFill>
                <a:latin typeface="+mn-ea"/>
              </a:rPr>
              <a:t>청</a:t>
            </a:r>
            <a:r>
              <a:rPr lang="en-US" altLang="ko-KR" sz="2400" dirty="0" smtClean="0">
                <a:latin typeface="+mn-ea"/>
              </a:rPr>
              <a:t> </a:t>
            </a:r>
            <a:r>
              <a:rPr lang="ko-KR" altLang="en-US" sz="2400" dirty="0" smtClean="0">
                <a:latin typeface="+mn-ea"/>
              </a:rPr>
              <a:t>클릭</a:t>
            </a:r>
            <a:r>
              <a:rPr lang="en-US" altLang="ko-KR" sz="2400" dirty="0" smtClean="0">
                <a:latin typeface="+mn-ea"/>
              </a:rPr>
              <a:t>!</a:t>
            </a:r>
            <a:endParaRPr lang="ko-KR" altLang="en-US" sz="2400" dirty="0">
              <a:latin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7596336" y="4437112"/>
            <a:ext cx="720080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줄무늬가 있는 오른쪽 화살표 10"/>
          <p:cNvSpPr/>
          <p:nvPr/>
        </p:nvSpPr>
        <p:spPr>
          <a:xfrm rot="7920494">
            <a:off x="7129385" y="4639395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2897" y="87361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이중지원시</a:t>
            </a:r>
            <a:r>
              <a:rPr lang="ko-KR" altLang="en-US" b="1" dirty="0" smtClean="0">
                <a:solidFill>
                  <a:srgbClr val="FF0000"/>
                </a:solidFill>
              </a:rPr>
              <a:t> 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 descr="전과신청3-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1268760"/>
            <a:ext cx="7704856" cy="5445224"/>
          </a:xfrm>
          <a:prstGeom prst="rect">
            <a:avLst/>
          </a:prstGeo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STEP.5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3851920" y="3861048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5400000">
            <a:off x="3904219" y="4384813"/>
            <a:ext cx="60034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419872" y="5013176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확인</a:t>
            </a:r>
            <a:r>
              <a:rPr lang="en-US" altLang="ko-KR" sz="2400" dirty="0" smtClean="0">
                <a:latin typeface="+mn-ea"/>
              </a:rPr>
              <a:t> </a:t>
            </a:r>
            <a:r>
              <a:rPr lang="ko-KR" altLang="en-US" sz="2400" dirty="0" smtClean="0">
                <a:latin typeface="+mn-ea"/>
              </a:rPr>
              <a:t>클릭</a:t>
            </a:r>
            <a:r>
              <a:rPr lang="en-US" altLang="ko-KR" sz="2400" dirty="0" smtClean="0">
                <a:latin typeface="+mn-ea"/>
              </a:rPr>
              <a:t>!</a:t>
            </a:r>
            <a:endParaRPr lang="ko-KR" altLang="en-US" sz="2400" dirty="0">
              <a:latin typeface="+mn-e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2897" y="87361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이중지원시</a:t>
            </a:r>
            <a:r>
              <a:rPr lang="ko-KR" altLang="en-US" b="1" dirty="0" smtClean="0">
                <a:solidFill>
                  <a:srgbClr val="FF0000"/>
                </a:solidFill>
              </a:rPr>
              <a:t> 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내용 개체 틀 16" descr="전과신청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8280919" cy="5112568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STEP.6</a:t>
            </a:r>
            <a:endParaRPr lang="ko-KR" altLang="en-US" sz="3600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20272" y="20608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>
                <a:latin typeface="+mn-ea"/>
              </a:rPr>
              <a:t>②</a:t>
            </a:r>
            <a:r>
              <a:rPr lang="ko-KR" altLang="en-US" sz="2400" dirty="0" smtClean="0">
                <a:latin typeface="+mn-ea"/>
              </a:rPr>
              <a:t>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신청</a:t>
            </a:r>
            <a:r>
              <a:rPr lang="ko-KR" altLang="en-US" sz="2400" dirty="0" smtClean="0">
                <a:latin typeface="+mn-ea"/>
              </a:rPr>
              <a:t> 클릭</a:t>
            </a:r>
            <a:r>
              <a:rPr lang="en-US" altLang="ko-KR" sz="2400" dirty="0" smtClean="0">
                <a:latin typeface="+mn-ea"/>
              </a:rPr>
              <a:t>!</a:t>
            </a:r>
            <a:endParaRPr lang="ko-KR" altLang="en-US" sz="2400" dirty="0">
              <a:latin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6444208" y="2852936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8028952">
            <a:off x="6703544" y="2394759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모서리가 둥근 직사각형 11"/>
          <p:cNvSpPr/>
          <p:nvPr/>
        </p:nvSpPr>
        <p:spPr>
          <a:xfrm>
            <a:off x="3203848" y="4077072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499992" y="4365104"/>
            <a:ext cx="3312368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① 본인 핸드폰 번호 확인 후</a:t>
            </a:r>
            <a:r>
              <a:rPr lang="en-US" altLang="ko-KR" sz="2400" dirty="0" smtClean="0">
                <a:latin typeface="+mn-ea"/>
              </a:rPr>
              <a:t>, </a:t>
            </a:r>
            <a:r>
              <a:rPr lang="ko-KR" altLang="en-US" sz="2400" dirty="0" smtClean="0">
                <a:latin typeface="+mn-ea"/>
              </a:rPr>
              <a:t>수정 필요할 시에 수정할 것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3" name="줄무늬가 있는 오른쪽 화살표 12"/>
          <p:cNvSpPr/>
          <p:nvPr/>
        </p:nvSpPr>
        <p:spPr>
          <a:xfrm rot="12782531">
            <a:off x="3887074" y="433001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82897" y="87361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이중지원시</a:t>
            </a:r>
            <a:r>
              <a:rPr lang="ko-KR" altLang="en-US" b="1" dirty="0" smtClean="0">
                <a:solidFill>
                  <a:srgbClr val="FF0000"/>
                </a:solidFill>
              </a:rPr>
              <a:t> 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내용 개체 틀 10" descr="신청완료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600200"/>
            <a:ext cx="8064896" cy="4997152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-27384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STEP.7</a:t>
            </a:r>
            <a:r>
              <a:rPr lang="en-US" altLang="ko-KR" sz="3600" dirty="0" smtClean="0">
                <a:latin typeface="+mn-ea"/>
                <a:ea typeface="+mn-ea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+mn-ea"/>
                <a:ea typeface="+mn-ea"/>
              </a:rPr>
              <a:t>신청완료</a:t>
            </a:r>
            <a:endParaRPr lang="ko-KR" altLang="en-US" sz="3600" dirty="0">
              <a:solidFill>
                <a:srgbClr val="FF5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84168" y="5661248"/>
            <a:ext cx="1944216" cy="461665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ko-KR" altLang="en-US" sz="2400" dirty="0" smtClean="0">
                <a:latin typeface="+mn-ea"/>
              </a:rPr>
              <a:t>① </a:t>
            </a:r>
            <a:r>
              <a:rPr lang="ko-KR" altLang="en-US" sz="2400" dirty="0" smtClean="0">
                <a:solidFill>
                  <a:srgbClr val="FF0000"/>
                </a:solidFill>
                <a:latin typeface="+mn-ea"/>
              </a:rPr>
              <a:t>확인</a:t>
            </a:r>
            <a:r>
              <a:rPr lang="ko-KR" altLang="en-US" sz="2400" dirty="0" smtClean="0">
                <a:latin typeface="+mn-ea"/>
              </a:rPr>
              <a:t> 클릭</a:t>
            </a:r>
            <a:endParaRPr lang="ko-KR" altLang="en-US" sz="2400" dirty="0">
              <a:latin typeface="+mn-ea"/>
            </a:endParaRPr>
          </a:p>
        </p:txBody>
      </p:sp>
      <p:sp>
        <p:nvSpPr>
          <p:cNvPr id="9" name="모서리가 둥근 직사각형 8"/>
          <p:cNvSpPr/>
          <p:nvPr/>
        </p:nvSpPr>
        <p:spPr>
          <a:xfrm>
            <a:off x="5004048" y="4869160"/>
            <a:ext cx="792088" cy="43204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줄무늬가 있는 오른쪽 화살표 9"/>
          <p:cNvSpPr/>
          <p:nvPr/>
        </p:nvSpPr>
        <p:spPr>
          <a:xfrm rot="13800107">
            <a:off x="5693884" y="5057741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483768" y="836712"/>
            <a:ext cx="6186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0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정상적으로 전과신청이 완료</a:t>
            </a:r>
            <a:r>
              <a:rPr lang="ko-KR" altLang="en-US" sz="2000" dirty="0" smtClean="0">
                <a:latin typeface="+mn-ea"/>
              </a:rPr>
              <a:t>되었을 때의 화면입니다</a:t>
            </a:r>
            <a:endParaRPr lang="ko-KR" altLang="en-US" sz="2000" dirty="0"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2897" y="118746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이중지원시</a:t>
            </a:r>
            <a:r>
              <a:rPr lang="ko-KR" altLang="en-US" b="1" dirty="0" smtClean="0">
                <a:solidFill>
                  <a:srgbClr val="FF0000"/>
                </a:solidFill>
              </a:rPr>
              <a:t> 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내용 개체 틀 14" descr="지원서출력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340768"/>
            <a:ext cx="5567044" cy="4896544"/>
          </a:xfrm>
          <a:ln w="50800">
            <a:solidFill>
              <a:schemeClr val="accent5"/>
            </a:solidFill>
          </a:ln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ko-KR" altLang="en-US" sz="3600" dirty="0" smtClean="0">
                <a:latin typeface="+mn-ea"/>
                <a:ea typeface="+mn-ea"/>
              </a:rPr>
              <a:t>전과신청 </a:t>
            </a:r>
            <a:r>
              <a:rPr lang="en-US" altLang="ko-KR" sz="3600" dirty="0" smtClean="0">
                <a:solidFill>
                  <a:srgbClr val="00B050"/>
                </a:solidFill>
                <a:latin typeface="+mn-ea"/>
                <a:ea typeface="+mn-ea"/>
              </a:rPr>
              <a:t>STEP.8</a:t>
            </a:r>
            <a:r>
              <a:rPr lang="en-US" altLang="ko-KR" sz="3600" dirty="0" smtClean="0">
                <a:latin typeface="+mn-ea"/>
                <a:ea typeface="+mn-ea"/>
              </a:rPr>
              <a:t>: </a:t>
            </a:r>
            <a:r>
              <a:rPr lang="ko-KR" altLang="en-US" sz="3600" dirty="0" smtClean="0">
                <a:solidFill>
                  <a:srgbClr val="FF5050"/>
                </a:solidFill>
                <a:latin typeface="+mn-ea"/>
                <a:ea typeface="+mn-ea"/>
              </a:rPr>
              <a:t>지원</a:t>
            </a:r>
            <a:r>
              <a:rPr lang="ko-KR" altLang="en-US" sz="3600" dirty="0">
                <a:solidFill>
                  <a:srgbClr val="FF5050"/>
                </a:solidFill>
                <a:latin typeface="+mn-ea"/>
                <a:ea typeface="+mn-ea"/>
              </a:rPr>
              <a:t>서</a:t>
            </a:r>
            <a:r>
              <a:rPr lang="ko-KR" altLang="en-US" sz="3600" dirty="0" smtClean="0">
                <a:solidFill>
                  <a:srgbClr val="FF5050"/>
                </a:solidFill>
                <a:latin typeface="+mn-ea"/>
                <a:ea typeface="+mn-ea"/>
              </a:rPr>
              <a:t> 출력</a:t>
            </a:r>
            <a:endParaRPr lang="ko-KR" altLang="en-US" sz="3600" dirty="0">
              <a:solidFill>
                <a:srgbClr val="FF5050"/>
              </a:solidFill>
              <a:latin typeface="+mn-ea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9664" y="1268760"/>
            <a:ext cx="3024336" cy="3539430"/>
          </a:xfrm>
          <a:prstGeom prst="rect">
            <a:avLst/>
          </a:prstGeom>
          <a:noFill/>
          <a:ln w="508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latin typeface="+mn-ea"/>
              </a:rPr>
              <a:t>인적 정보와</a:t>
            </a:r>
            <a:r>
              <a:rPr lang="en-US" altLang="ko-KR" sz="2800" dirty="0" smtClean="0">
                <a:latin typeface="+mn-ea"/>
              </a:rPr>
              <a:t> </a:t>
            </a:r>
            <a:r>
              <a:rPr lang="ko-KR" altLang="en-US" sz="2800" dirty="0" smtClean="0">
                <a:latin typeface="+mn-ea"/>
              </a:rPr>
              <a:t>신청 정보를 확인한 후</a:t>
            </a:r>
            <a:r>
              <a:rPr lang="en-US" altLang="ko-KR" sz="2800" dirty="0" smtClean="0">
                <a:latin typeface="+mn-ea"/>
              </a:rPr>
              <a:t>, </a:t>
            </a:r>
            <a:r>
              <a:rPr lang="ko-KR" altLang="en-US" sz="2800" dirty="0" smtClean="0">
                <a:latin typeface="+mn-ea"/>
              </a:rPr>
              <a:t>지원서 출력하여 소속학과 및 소속대학 승인을 받은 후 전입 하고자 하는 학과에 제출한다</a:t>
            </a:r>
            <a:r>
              <a:rPr lang="en-US" altLang="ko-KR" sz="2800" dirty="0" smtClean="0">
                <a:latin typeface="+mn-ea"/>
              </a:rPr>
              <a:t>.</a:t>
            </a:r>
            <a:endParaRPr lang="ko-KR" altLang="en-US" sz="2400" dirty="0">
              <a:latin typeface="+mn-ea"/>
            </a:endParaRPr>
          </a:p>
        </p:txBody>
      </p:sp>
      <p:sp>
        <p:nvSpPr>
          <p:cNvPr id="12" name="줄무늬가 있는 오른쪽 화살표 11"/>
          <p:cNvSpPr/>
          <p:nvPr/>
        </p:nvSpPr>
        <p:spPr>
          <a:xfrm rot="8028952">
            <a:off x="5479407" y="4410984"/>
            <a:ext cx="565917" cy="560929"/>
          </a:xfrm>
          <a:prstGeom prst="stripedRightArrow">
            <a:avLst>
              <a:gd name="adj1" fmla="val 50000"/>
              <a:gd name="adj2" fmla="val 47002"/>
            </a:avLst>
          </a:prstGeom>
          <a:solidFill>
            <a:srgbClr val="92D050"/>
          </a:solidFill>
          <a:ln w="444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" name="모서리가 둥근 직사각형 8"/>
          <p:cNvSpPr/>
          <p:nvPr/>
        </p:nvSpPr>
        <p:spPr>
          <a:xfrm>
            <a:off x="1907704" y="1916832"/>
            <a:ext cx="3744416" cy="792088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4499992" y="3573016"/>
            <a:ext cx="9361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>
                <a:latin typeface="한컴 윤고딕 250" pitchFamily="18" charset="-127"/>
                <a:ea typeface="한컴 윤고딕 250" pitchFamily="18" charset="-127"/>
              </a:rPr>
              <a:t>홍길동</a:t>
            </a:r>
            <a:endParaRPr lang="ko-KR" altLang="en-US" dirty="0">
              <a:latin typeface="한컴윤고딕"/>
            </a:endParaRPr>
          </a:p>
        </p:txBody>
      </p:sp>
      <p:sp>
        <p:nvSpPr>
          <p:cNvPr id="13" name="모서리가 둥근 직사각형 12"/>
          <p:cNvSpPr/>
          <p:nvPr/>
        </p:nvSpPr>
        <p:spPr>
          <a:xfrm>
            <a:off x="4355976" y="3501008"/>
            <a:ext cx="1008112" cy="504056"/>
          </a:xfrm>
          <a:prstGeom prst="roundRect">
            <a:avLst/>
          </a:prstGeom>
          <a:noFill/>
          <a:ln w="63500">
            <a:solidFill>
              <a:srgbClr val="FF5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682897" y="873613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rgbClr val="FF0000"/>
                </a:solidFill>
              </a:rPr>
              <a:t>※ </a:t>
            </a:r>
            <a:r>
              <a:rPr lang="ko-KR" altLang="en-US" b="1" dirty="0" smtClean="0">
                <a:solidFill>
                  <a:srgbClr val="FF0000"/>
                </a:solidFill>
              </a:rPr>
              <a:t>전과 </a:t>
            </a:r>
            <a:r>
              <a:rPr lang="ko-KR" altLang="en-US" b="1" dirty="0" err="1" smtClean="0">
                <a:solidFill>
                  <a:srgbClr val="FF0000"/>
                </a:solidFill>
              </a:rPr>
              <a:t>이중지원시</a:t>
            </a:r>
            <a:r>
              <a:rPr lang="ko-KR" altLang="en-US" b="1" dirty="0" smtClean="0">
                <a:solidFill>
                  <a:srgbClr val="FF0000"/>
                </a:solidFill>
              </a:rPr>
              <a:t> 선발 취소되므로 반드시 </a:t>
            </a:r>
            <a:r>
              <a:rPr lang="en-US" altLang="ko-KR" b="1" dirty="0" smtClean="0">
                <a:solidFill>
                  <a:srgbClr val="FF0000"/>
                </a:solidFill>
              </a:rPr>
              <a:t>1</a:t>
            </a:r>
            <a:r>
              <a:rPr lang="ko-KR" altLang="en-US" b="1" dirty="0" smtClean="0">
                <a:solidFill>
                  <a:srgbClr val="FF0000"/>
                </a:solidFill>
              </a:rPr>
              <a:t>개만 지원해야 함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179</Words>
  <Application>Microsoft Office PowerPoint</Application>
  <PresentationFormat>화면 슬라이드 쇼(4:3)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한컴 윤고딕 250</vt:lpstr>
      <vt:lpstr>한컴윤고딕</vt:lpstr>
      <vt:lpstr>Arial</vt:lpstr>
      <vt:lpstr>Office 테마</vt:lpstr>
      <vt:lpstr>온라인으로 전과 신청하는 방법</vt:lpstr>
      <vt:lpstr>전과신청 STEP.1</vt:lpstr>
      <vt:lpstr>전과신청 STEP.2</vt:lpstr>
      <vt:lpstr>전과신청 STEP.3</vt:lpstr>
      <vt:lpstr>전과신청 STEP.4</vt:lpstr>
      <vt:lpstr>전과신청 STEP.5</vt:lpstr>
      <vt:lpstr>전과신청 STEP.6</vt:lpstr>
      <vt:lpstr>전과신청 STEP.7: 신청완료</vt:lpstr>
      <vt:lpstr>전과신청 STEP.8: 지원서 출력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온라인으로 전과 신청하는 방법</dc:title>
  <dc:creator>user</dc:creator>
  <cp:lastModifiedBy>user</cp:lastModifiedBy>
  <cp:revision>58</cp:revision>
  <dcterms:created xsi:type="dcterms:W3CDTF">2013-12-19T01:24:18Z</dcterms:created>
  <dcterms:modified xsi:type="dcterms:W3CDTF">2019-12-13T06:43:54Z</dcterms:modified>
</cp:coreProperties>
</file>